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4"/>
  </p:notesMasterIdLst>
  <p:sldIdLst>
    <p:sldId id="259" r:id="rId2"/>
    <p:sldId id="257" r:id="rId3"/>
  </p:sldIdLst>
  <p:sldSz cx="9144000" cy="6858000" type="screen4x3"/>
  <p:notesSz cx="6858000" cy="9144000"/>
  <p:custDataLst>
    <p:tags r:id="rId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1A"/>
    <a:srgbClr val="000818"/>
    <a:srgbClr val="0C0600"/>
    <a:srgbClr val="321900"/>
    <a:srgbClr val="180C00"/>
    <a:srgbClr val="060E18"/>
    <a:srgbClr val="EE3F2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34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9DD440-5785-42F7-98A9-A5B42806FABD}" type="datetimeFigureOut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CB475-6D55-4B30-98F7-32A52B03E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05875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CB475-6D55-4B30-98F7-32A52B03E3B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62479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littletian.com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iloveppt.org/forum.php?mod=forumdisplay&amp;fid=51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设计素材\图片\1244126531063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2216" b="8314"/>
          <a:stretch/>
        </p:blipFill>
        <p:spPr bwMode="auto">
          <a:xfrm>
            <a:off x="26962" y="9128"/>
            <a:ext cx="9117038" cy="6848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5BC78A-5E1E-4BDE-9DC6-11902151CDB0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352928" cy="115212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3137" y="2348880"/>
            <a:ext cx="8357726" cy="432048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499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947A4-65C4-486D-8065-E719A520A877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37437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接连接符 18"/>
          <p:cNvCxnSpPr/>
          <p:nvPr userDrawn="1"/>
        </p:nvCxnSpPr>
        <p:spPr>
          <a:xfrm>
            <a:off x="395536" y="1110391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 userDrawn="1"/>
        </p:nvSpPr>
        <p:spPr>
          <a:xfrm>
            <a:off x="1088288" y="1374676"/>
            <a:ext cx="936376" cy="936376"/>
          </a:xfrm>
          <a:prstGeom prst="ellipse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演绎创作</a:t>
            </a:r>
          </a:p>
        </p:txBody>
      </p:sp>
      <p:sp>
        <p:nvSpPr>
          <p:cNvPr id="21" name="椭圆 20"/>
          <p:cNvSpPr/>
          <p:nvPr userDrawn="1"/>
        </p:nvSpPr>
        <p:spPr>
          <a:xfrm>
            <a:off x="4103812" y="1374676"/>
            <a:ext cx="936376" cy="936376"/>
          </a:xfrm>
          <a:prstGeom prst="ellipse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网络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共享</a:t>
            </a:r>
          </a:p>
        </p:txBody>
      </p:sp>
      <p:sp>
        <p:nvSpPr>
          <p:cNvPr id="22" name="椭圆 21"/>
          <p:cNvSpPr/>
          <p:nvPr userDrawn="1"/>
        </p:nvSpPr>
        <p:spPr>
          <a:xfrm>
            <a:off x="7119336" y="1374676"/>
            <a:ext cx="936376" cy="936376"/>
          </a:xfrm>
          <a:prstGeom prst="ellipse">
            <a:avLst/>
          </a:prstGeom>
          <a:solidFill>
            <a:srgbClr val="E60000"/>
          </a:solidFill>
          <a:ln w="12700">
            <a:solidFill>
              <a:srgbClr val="E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</a:rPr>
              <a:t>付费下载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cxnSp>
        <p:nvCxnSpPr>
          <p:cNvPr id="23" name="直接连接符 22"/>
          <p:cNvCxnSpPr/>
          <p:nvPr userDrawn="1"/>
        </p:nvCxnSpPr>
        <p:spPr>
          <a:xfrm>
            <a:off x="395536" y="297155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 userDrawn="1"/>
        </p:nvSpPr>
        <p:spPr>
          <a:xfrm>
            <a:off x="284027" y="2524311"/>
            <a:ext cx="25448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欢迎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用于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非商业用途的演绎创作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3152775" y="2524311"/>
            <a:ext cx="28384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可在保留文件完整性的前提下共享文件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6444524" y="2524311"/>
            <a:ext cx="2286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禁止任何形式的付费下载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395288" y="409670"/>
            <a:ext cx="26149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/>
              <a:t>声明</a:t>
            </a:r>
            <a:endParaRPr lang="en-US" altLang="zh-CN" sz="3200" dirty="0"/>
          </a:p>
        </p:txBody>
      </p:sp>
      <p:sp>
        <p:nvSpPr>
          <p:cNvPr id="28" name="矩形 27"/>
          <p:cNvSpPr/>
          <p:nvPr userDrawn="1"/>
        </p:nvSpPr>
        <p:spPr>
          <a:xfrm>
            <a:off x="395536" y="6079243"/>
            <a:ext cx="46795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专业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设计定制服务请访问：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hlinkClick r:id="rId2" tooltip="田士庆设计事务所"/>
              </a:rPr>
              <a:t>http://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2" tooltip="田士庆设计事务所"/>
              </a:rPr>
              <a:t>littletian.com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9" name="Picture 3" descr="C:\Users\Administrator\Desktop\tsq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747705"/>
            <a:ext cx="1854268" cy="79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矩形 29"/>
          <p:cNvSpPr/>
          <p:nvPr userDrawn="1"/>
        </p:nvSpPr>
        <p:spPr>
          <a:xfrm>
            <a:off x="395536" y="5802244"/>
            <a:ext cx="83529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素材来自互联网，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设计者：小田</a:t>
            </a:r>
            <a:r>
              <a:rPr lang="zh-CN" altLang="en-US" sz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网站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2" tooltip="田士庆设计事务所"/>
              </a:rPr>
              <a:t>http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hlinkClick r:id="rId2" tooltip="田士庆设计事务所"/>
              </a:rPr>
              <a:t>://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2" tooltip="田士庆设计事务所"/>
              </a:rPr>
              <a:t>littletian.com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圆角矩形 30"/>
          <p:cNvSpPr/>
          <p:nvPr userDrawn="1"/>
        </p:nvSpPr>
        <p:spPr>
          <a:xfrm>
            <a:off x="1655676" y="3840938"/>
            <a:ext cx="5832648" cy="720080"/>
          </a:xfrm>
          <a:prstGeom prst="roundRect">
            <a:avLst>
              <a:gd name="adj" fmla="val 8604"/>
            </a:avLst>
          </a:prstGeom>
          <a:gradFill flip="none" rotWithShape="1">
            <a:gsLst>
              <a:gs pos="0">
                <a:srgbClr val="DDDDDD"/>
              </a:gs>
              <a:gs pos="100000">
                <a:srgbClr val="F8F8F8"/>
              </a:gs>
            </a:gsLst>
            <a:lin ang="16200000" scaled="1"/>
            <a:tileRect/>
          </a:gradFill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圆角矩形 31"/>
          <p:cNvSpPr/>
          <p:nvPr userDrawn="1"/>
        </p:nvSpPr>
        <p:spPr>
          <a:xfrm>
            <a:off x="1799771" y="3938895"/>
            <a:ext cx="4356405" cy="524166"/>
          </a:xfrm>
          <a:prstGeom prst="roundRect">
            <a:avLst>
              <a:gd name="adj" fmla="val 8604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  <a:effectLst>
            <a:innerShdw blurRad="50800" dist="25400" dir="13800000">
              <a:prstClr val="black">
                <a:alpha val="1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最新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PPT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模版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免费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圆角矩形 32">
            <a:hlinkClick r:id="rId4" tooltip="点击选择PPT模版"/>
          </p:cNvPr>
          <p:cNvSpPr/>
          <p:nvPr userDrawn="1"/>
        </p:nvSpPr>
        <p:spPr>
          <a:xfrm>
            <a:off x="6316983" y="3938895"/>
            <a:ext cx="1008113" cy="524166"/>
          </a:xfrm>
          <a:prstGeom prst="roundRect">
            <a:avLst>
              <a:gd name="adj" fmla="val 8604"/>
            </a:avLst>
          </a:prstGeom>
          <a:gradFill>
            <a:gsLst>
              <a:gs pos="0">
                <a:srgbClr val="F6BB00"/>
              </a:gs>
              <a:gs pos="100000">
                <a:srgbClr val="FFD243"/>
              </a:gs>
            </a:gsLst>
            <a:lin ang="16200000" scaled="1"/>
          </a:gradFill>
          <a:ln w="9525">
            <a:solidFill>
              <a:srgbClr val="FFD24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12700" dir="5400000" rotWithShape="0">
                    <a:srgbClr val="FFF7D5">
                      <a:alpha val="40000"/>
                    </a:srgbClr>
                  </a:outerShdw>
                </a:effectLst>
              </a:rPr>
              <a:t>下</a:t>
            </a:r>
            <a:r>
              <a:rPr lang="zh-CN" alt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12700" dir="5400000" rotWithShape="0">
                    <a:srgbClr val="FFF7D5">
                      <a:alpha val="40000"/>
                    </a:srgbClr>
                  </a:outerShdw>
                </a:effectLst>
              </a:rPr>
              <a:t>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12700" dir="5400000" rotWithShape="0">
                    <a:srgbClr val="FFF7D5">
                      <a:alpha val="40000"/>
                    </a:srgbClr>
                  </a:outerShdw>
                </a:effectLst>
              </a:rPr>
              <a:t>载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dist="12700" dir="5400000" rotWithShape="0">
                  <a:srgbClr val="FFF7D5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矩形 33"/>
          <p:cNvSpPr/>
          <p:nvPr userDrawn="1"/>
        </p:nvSpPr>
        <p:spPr>
          <a:xfrm>
            <a:off x="1655676" y="4586776"/>
            <a:ext cx="58326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技术支持：我爱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PPT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官方网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5987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B1B48-9332-4F3D-984B-8A50579C4805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16894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B2FF-0328-4CB6-ABFD-558AD7C6E5FC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5536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2DEB4-F515-4BCE-B434-9D37E128789E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41642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95278-5EFD-41B0-8AC2-FFA213425495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81229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9530-75FA-4127-BCF6-1A82EEF276EA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75181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363F8-05B3-469B-B40F-1E3003AE3BA0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3866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1FFB5-5AA1-4FFC-A04C-B3669796D168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4081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B4F07-F3E8-4A20-BDDC-9D8BF78658FB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4044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设计素材\图片\1244126531063.jp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6541" b="25960"/>
          <a:stretch/>
        </p:blipFill>
        <p:spPr bwMode="auto">
          <a:xfrm>
            <a:off x="26962" y="980728"/>
            <a:ext cx="9117038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61796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7E2F4BC4-1F7C-4A48-9EC8-3B02522FFFDC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6762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点击此处添加副标题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3820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点击此处添加文本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8E2C-EDCD-4E72-8304-0DEEC9A295D7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9207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36</Words>
  <Application>Microsoft Office PowerPoint</Application>
  <PresentationFormat>全屏显示(4:3)</PresentationFormat>
  <Paragraphs>7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主题​​</vt:lpstr>
      <vt:lpstr>点击此处添加标题</vt:lpstr>
      <vt:lpstr>点击此处添加标题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ilovePPT.ORG</dc:creator>
  <cp:keywords>ppt ppt模版 ppt设计</cp:keywords>
  <cp:lastModifiedBy>本本</cp:lastModifiedBy>
  <cp:revision>34</cp:revision>
  <dcterms:created xsi:type="dcterms:W3CDTF">2010-10-13T12:51:22Z</dcterms:created>
  <dcterms:modified xsi:type="dcterms:W3CDTF">2010-12-05T08:34:35Z</dcterms:modified>
</cp:coreProperties>
</file>